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6" d="100"/>
          <a:sy n="96" d="100"/>
        </p:scale>
        <p:origin x="-2850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1658</Words>
  <Application>Microsoft Office PowerPoint</Application>
  <PresentationFormat>‫הצגה על המסך (4:3)</PresentationFormat>
  <Paragraphs>242</Paragraphs>
  <Slides>28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29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win8</cp:lastModifiedBy>
  <cp:revision>106</cp:revision>
  <dcterms:created xsi:type="dcterms:W3CDTF">2014-03-23T07:32:01Z</dcterms:created>
  <dcterms:modified xsi:type="dcterms:W3CDTF">2015-11-22T07:58:48Z</dcterms:modified>
</cp:coreProperties>
</file>